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62" r:id="rId3"/>
    <p:sldId id="270" r:id="rId4"/>
    <p:sldId id="258" r:id="rId5"/>
    <p:sldId id="268" r:id="rId6"/>
    <p:sldId id="269" r:id="rId7"/>
    <p:sldId id="259" r:id="rId8"/>
    <p:sldId id="267" r:id="rId9"/>
    <p:sldId id="266" r:id="rId10"/>
    <p:sldId id="271" r:id="rId11"/>
    <p:sldId id="272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4660"/>
  </p:normalViewPr>
  <p:slideViewPr>
    <p:cSldViewPr>
      <p:cViewPr varScale="1">
        <p:scale>
          <a:sx n="110" d="100"/>
          <a:sy n="110" d="100"/>
        </p:scale>
        <p:origin x="20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5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7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75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5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6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6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6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6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05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95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jpg"/><Relationship Id="rId4" Type="http://schemas.openxmlformats.org/officeDocument/2006/relationships/image" Target="../media/image4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92152D4-C699-4593-BD24-DF6A1C427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4" y="0"/>
            <a:ext cx="86885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328498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ВОЛОНТЕРЫ ГОСТЕПРИИМСТВА В БОЛГАРИИ</a:t>
            </a:r>
            <a:endParaRPr lang="ru-RU" b="1" dirty="0"/>
          </a:p>
        </p:txBody>
      </p:sp>
      <p:pic>
        <p:nvPicPr>
          <p:cNvPr id="6" name="Рисунок 5" descr="C:\Users\Владелец\Desktop\Ресурсный_Центр_Ставрополь\Лого\логотип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861048"/>
            <a:ext cx="792088" cy="432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992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8B41D9F-EB89-40A4-BBBC-76F7AB44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1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000" dirty="0"/>
              <a:t>Неделя Северного Кавказа </a:t>
            </a:r>
            <a:r>
              <a:rPr lang="ru-RU" sz="3200" dirty="0"/>
              <a:t>в Болгарии. </a:t>
            </a:r>
            <a:br>
              <a:rPr lang="ru-RU" sz="3200" dirty="0"/>
            </a:br>
            <a:r>
              <a:rPr lang="ru-RU" sz="3200" dirty="0"/>
              <a:t>Культурная программа. Концерт в </a:t>
            </a:r>
            <a:r>
              <a:rPr lang="ru-RU" sz="3000" dirty="0"/>
              <a:t> Золотых песках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3ECF79A-9683-4393-93F4-4EF0DF4AE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55953"/>
            <a:ext cx="7499176" cy="3576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A1FEC0-47DD-438B-8408-6A0741BD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481095-470D-4540-9F0B-AD6261F7C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AE1ED45-3C8B-438C-9F15-E7E6564B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52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000" dirty="0"/>
              <a:t>Неделя Северного Кавказа </a:t>
            </a:r>
            <a:r>
              <a:rPr lang="ru-RU" sz="3200" dirty="0"/>
              <a:t>в Болгарии. </a:t>
            </a:r>
            <a:br>
              <a:rPr lang="ru-RU" sz="3200" dirty="0"/>
            </a:br>
            <a:r>
              <a:rPr lang="ru-RU" sz="3200" dirty="0"/>
              <a:t>Культурная программа. Концерт в </a:t>
            </a:r>
            <a:r>
              <a:rPr lang="ru-RU" sz="3000" dirty="0"/>
              <a:t> Варне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9EF826D-D1C6-402F-952A-F844249F2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45" y="2432256"/>
            <a:ext cx="4421117" cy="24441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AAC996-2E10-4ECB-A4B7-0A4CF7651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0E8147-03F4-4DB9-B149-A55269E25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07" y="1776958"/>
            <a:ext cx="4258283" cy="2444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0C3171-444B-4DFA-A421-343AD98FD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7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872BCB-BDFD-4735-B58D-9B3429E1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32" y="1719990"/>
            <a:ext cx="1578016" cy="213951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8D6490AE-B74E-4100-9D3E-02247AE4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229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Неделя Северного Кавказа в Болгарии. </a:t>
            </a:r>
            <a:br>
              <a:rPr lang="ru-RU" sz="2800" dirty="0"/>
            </a:br>
            <a:r>
              <a:rPr lang="ru-RU" sz="2800" dirty="0"/>
              <a:t>Волонтерская программа.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Волонтеры </a:t>
            </a:r>
            <a:r>
              <a:rPr lang="ru-RU" sz="2800" dirty="0"/>
              <a:t>гостеприимства в г. Варна и Золотые Пески.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E75DBF3-9C0B-4DC1-A3F1-AFE1BE058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9722" y="1726759"/>
            <a:ext cx="2213092" cy="2340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2907806-9BD3-45BE-BD5F-85E5FC30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2" y="4031370"/>
            <a:ext cx="2645099" cy="15016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2507D72-59C2-4490-9167-9E16DD8E2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641" y="1724899"/>
            <a:ext cx="2354963" cy="18676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7C970F3-CE7D-4619-8A94-54A011EB1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814" y="1726759"/>
            <a:ext cx="1962694" cy="20622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0A9C222-9D06-4255-A2E6-0A6C78837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E50670A-A0C2-46CB-A01E-EA6C7B950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646" y="3400223"/>
            <a:ext cx="2909549" cy="21309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6DA1943-02A7-4E05-B2D2-4521B031E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24" y="3400223"/>
            <a:ext cx="2841303" cy="21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C9FE1A-7E63-488E-BDE7-031B4721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35394"/>
            <a:ext cx="8959205" cy="898261"/>
          </a:xfrm>
        </p:spPr>
        <p:txBody>
          <a:bodyPr>
            <a:normAutofit/>
          </a:bodyPr>
          <a:lstStyle/>
          <a:p>
            <a:r>
              <a:rPr lang="ru-RU" sz="2800" dirty="0"/>
              <a:t>Неделя Северного Кавказа в Болгарии.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Прибытие </a:t>
            </a:r>
            <a:r>
              <a:rPr lang="ru-RU" sz="2800" dirty="0"/>
              <a:t>делегации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FB28558C-2260-42AB-B2EE-3864F1B77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66" y="2166363"/>
            <a:ext cx="2095665" cy="27964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2A4A82-601B-48DA-97AA-ED64FBE41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131" y="2140032"/>
            <a:ext cx="5154994" cy="27964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77849DB-ED7F-40BE-9FCF-ECB09380F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2133495"/>
            <a:ext cx="2006417" cy="27964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216157-99A3-4338-A996-837E22B8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B32B795-25B1-46D2-881F-324EF4561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1022FF4-B033-4724-A568-6D71F07A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36712"/>
            <a:ext cx="7543800" cy="1450757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Неделя Северного Кавказа в Болгарии: </a:t>
            </a:r>
            <a:br>
              <a:rPr lang="ru-RU" sz="3100" dirty="0"/>
            </a:br>
            <a:r>
              <a:rPr lang="ru-RU" sz="3100" dirty="0"/>
              <a:t>Культурная программа.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Экскурсия </a:t>
            </a:r>
            <a:r>
              <a:rPr lang="ru-RU" sz="3100" dirty="0"/>
              <a:t>в исторический </a:t>
            </a:r>
            <a:r>
              <a:rPr lang="ru-RU" sz="3100" dirty="0" smtClean="0"/>
              <a:t>музей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город - музей </a:t>
            </a:r>
            <a:r>
              <a:rPr lang="ru-RU" sz="2400" dirty="0" err="1"/>
              <a:t>Несебр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D38F585-53C0-4B3D-B1D8-73E8651CE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5948" y="1988840"/>
            <a:ext cx="1656184" cy="2887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B6F2CE-7475-4C2C-9583-20670EC9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93643D-0140-4CFE-89D4-82BFF4F99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0B02F4-8232-4269-A13C-2896B8155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535194"/>
            <a:ext cx="4569004" cy="2333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BCE1ED-FF4E-4D51-A6E3-1A8E8389C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899" y="3674734"/>
            <a:ext cx="2300559" cy="12015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59" y="2006231"/>
            <a:ext cx="2317440" cy="15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4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C9FE1A-7E63-488E-BDE7-031B4721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Неделя Северного Кавказа в Болгарии. </a:t>
            </a:r>
            <a:br>
              <a:rPr lang="ru-RU" sz="3100" dirty="0"/>
            </a:br>
            <a:r>
              <a:rPr lang="ru-RU" sz="3100" dirty="0"/>
              <a:t>Культурная программа. Концерт в г. </a:t>
            </a:r>
            <a:r>
              <a:rPr lang="ru-RU" sz="3100" dirty="0" err="1"/>
              <a:t>Несебр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8E436909-4321-4E44-BF0E-579BD7B8F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DD45F7-F248-4CE9-83D7-FCF77E7C3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73" y="1471882"/>
            <a:ext cx="3033095" cy="18410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7449A4-C772-4AB3-ACC2-F8BDBC1A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04" y="1465989"/>
            <a:ext cx="5512372" cy="18469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3802D9A-52DB-4EE3-BE0F-9766972B6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678500C-B751-4E42-9BF4-29D9FA9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48" y="3349131"/>
            <a:ext cx="2712092" cy="18080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4" y="3348712"/>
            <a:ext cx="2712092" cy="18080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64" y="3348712"/>
            <a:ext cx="2694892" cy="17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E17EE68-F551-42B3-B36E-9A062950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7171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000" dirty="0"/>
              <a:t>Неделя Северного Кавказа </a:t>
            </a:r>
            <a:r>
              <a:rPr lang="ru-RU" sz="3200" dirty="0"/>
              <a:t>в Болгарии</a:t>
            </a:r>
            <a:r>
              <a:rPr lang="ru-RU" sz="3000" dirty="0"/>
              <a:t> </a:t>
            </a:r>
            <a:br>
              <a:rPr lang="ru-RU" sz="3000" dirty="0"/>
            </a:br>
            <a:r>
              <a:rPr lang="ru-RU" sz="3000" dirty="0"/>
              <a:t>Культурная программа. Концерт в г. </a:t>
            </a:r>
            <a:r>
              <a:rPr lang="ru-RU" sz="3000" dirty="0" err="1"/>
              <a:t>Несебр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3862D87-12EA-4E0F-B0BD-F36705CC0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844824"/>
            <a:ext cx="2736304" cy="1765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168828-8C50-422D-91E5-5310FF08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3015D2-D8BE-490B-A449-A2E393AD0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0" y="1844824"/>
            <a:ext cx="2647910" cy="1765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8" y="3638983"/>
            <a:ext cx="2744878" cy="1829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42" y="3645024"/>
            <a:ext cx="2735816" cy="1823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52" y="1844823"/>
            <a:ext cx="2647912" cy="1765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79" y="3638983"/>
            <a:ext cx="2694785" cy="18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0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0855"/>
            <a:ext cx="3288172" cy="219211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E5F7AD3-EB44-48BA-8420-997E4DDD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Неделя Северного Кавказа в Болгарии. </a:t>
            </a:r>
            <a:br>
              <a:rPr lang="ru-RU" sz="2400" b="1" dirty="0"/>
            </a:br>
            <a:r>
              <a:rPr lang="ru-RU" sz="2400" b="1" dirty="0"/>
              <a:t>Волонтерская </a:t>
            </a:r>
            <a:r>
              <a:rPr lang="ru-RU" sz="2400" b="1" dirty="0" smtClean="0"/>
              <a:t>программа, Волонтеры </a:t>
            </a:r>
            <a:r>
              <a:rPr lang="ru-RU" sz="2400" b="1" dirty="0"/>
              <a:t>гостеприимства в г. </a:t>
            </a:r>
            <a:r>
              <a:rPr lang="ru-RU" sz="2400" b="1" dirty="0" err="1"/>
              <a:t>Несебр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F6FFA0E-0D07-4043-B85A-D780CD3C9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3424" y="1898176"/>
            <a:ext cx="3826768" cy="2204793"/>
          </a:xfrm>
          <a:prstGeom prst="rect">
            <a:avLst/>
          </a:prstGeom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400D46AF-DD19-4148-A9B6-230F06FE16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153676" y="1898177"/>
            <a:ext cx="3882820" cy="2204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F2EC07-7F41-4DBD-8144-23E2A2972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1F9BFD-F5DF-4635-8542-6E2A57DFC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0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C9FE1A-7E63-488E-BDE7-031B4721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68863"/>
            <a:ext cx="8502116" cy="863600"/>
          </a:xfrm>
        </p:spPr>
        <p:txBody>
          <a:bodyPr>
            <a:noAutofit/>
          </a:bodyPr>
          <a:lstStyle/>
          <a:p>
            <a:r>
              <a:rPr lang="ru-RU" sz="2400" dirty="0"/>
              <a:t>Неделя Северного Кавказа в Болгарии.</a:t>
            </a:r>
            <a:br>
              <a:rPr lang="ru-RU" sz="2400" dirty="0"/>
            </a:br>
            <a:r>
              <a:rPr lang="ru-RU" sz="2400" dirty="0"/>
              <a:t>Деловая программа. </a:t>
            </a:r>
            <a:r>
              <a:rPr lang="ru-RU" sz="2400" dirty="0" smtClean="0"/>
              <a:t>Рабочий </a:t>
            </a:r>
            <a:r>
              <a:rPr lang="ru-RU" sz="2400" dirty="0"/>
              <a:t>визит в оздоровительный лагерь «</a:t>
            </a:r>
            <a:r>
              <a:rPr lang="ru-RU" sz="2400" dirty="0" err="1"/>
              <a:t>Камчия</a:t>
            </a:r>
            <a:r>
              <a:rPr lang="ru-RU" sz="2400" dirty="0" smtClean="0"/>
              <a:t>», подписание меморандума о сотрудничестве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1C1DFAB-FB22-4DBF-AC6E-9A3303D0B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013" y="1777792"/>
            <a:ext cx="2123784" cy="3386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9B5403-6169-453A-A33F-43540BF0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053" y="1777792"/>
            <a:ext cx="2060058" cy="33869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59E16E2-3ABB-48F7-B82F-6CC2E55E9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6D5A378-5020-429A-AC8E-0DFB6306E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333D94-8AFD-4333-8B49-EA53721FC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49" y="3637194"/>
            <a:ext cx="3249514" cy="1827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8" y="1772816"/>
            <a:ext cx="3244425" cy="18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9DB3DB0-0131-464E-8A07-DE60CC53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702734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dirty="0"/>
              <a:t>Неделя Северного Кавказа </a:t>
            </a:r>
            <a:r>
              <a:rPr lang="ru-RU" sz="3200" dirty="0"/>
              <a:t>в Болгарии.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Деловая программа. Рабочий визит в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Спортивный </a:t>
            </a:r>
            <a:r>
              <a:rPr lang="ru-RU" sz="3000" dirty="0"/>
              <a:t>комплекс «</a:t>
            </a:r>
            <a:r>
              <a:rPr lang="ru-RU" sz="3000" dirty="0" err="1"/>
              <a:t>Камчия</a:t>
            </a:r>
            <a:r>
              <a:rPr lang="ru-RU" sz="3000" dirty="0"/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4AD792B-F0B4-4B1F-86BF-C5D69FCD1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304" y="1929119"/>
            <a:ext cx="2411444" cy="30840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10D773-50A9-4D5D-9A9D-D8C30C40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6EC370-F35D-48B2-BC01-C0D1B29B8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130" y="1938337"/>
            <a:ext cx="5199358" cy="30900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6B7AE3-BAA7-4AEA-9DEB-762E3607D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8" y="1930834"/>
            <a:ext cx="1695288" cy="30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0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27B721F-A9B2-4F59-BA93-EC32EEB8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05288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dirty="0"/>
              <a:t>Неделя Северного Кавказа </a:t>
            </a:r>
            <a:r>
              <a:rPr lang="ru-RU" sz="3200" dirty="0"/>
              <a:t>в Болгарии.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Деловая программа. Рабочий визит в Образовательный центр им. Юрия </a:t>
            </a:r>
            <a:r>
              <a:rPr lang="ru-RU" sz="3000" dirty="0" smtClean="0"/>
              <a:t>Гагарина</a:t>
            </a:r>
            <a:endParaRPr lang="ru-RU" sz="3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D3AFF97-FFB8-4BF9-88C9-29BEDEC32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862664"/>
            <a:ext cx="5956579" cy="3287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8B03D2-A32C-47D5-99E2-0358EF616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951" y="-83"/>
            <a:ext cx="3464049" cy="507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868C9D-0EB7-4148-8159-349772CC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562627"/>
            <a:ext cx="3249514" cy="690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63" y="1863782"/>
            <a:ext cx="1806741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62664"/>
            <a:ext cx="1816626" cy="33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030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17276</TotalTime>
  <Words>69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Ретро</vt:lpstr>
      <vt:lpstr>Презентация PowerPoint</vt:lpstr>
      <vt:lpstr>Неделя Северного Кавказа в Болгарии.  Прибытие делегации</vt:lpstr>
      <vt:lpstr>Неделя Северного Кавказа в Болгарии:  Культурная программа.  Экскурсия в исторический музей   город - музей Несебр</vt:lpstr>
      <vt:lpstr>Неделя Северного Кавказа в Болгарии.  Культурная программа. Концерт в г. Несебр </vt:lpstr>
      <vt:lpstr>Неделя Северного Кавказа в Болгарии  Культурная программа. Концерт в г. Несебр </vt:lpstr>
      <vt:lpstr>Неделя Северного Кавказа в Болгарии.  Волонтерская программа, Волонтеры гостеприимства в г. Несебр </vt:lpstr>
      <vt:lpstr>Неделя Северного Кавказа в Болгарии. Деловая программа. Рабочий визит в оздоровительный лагерь «Камчия», подписание меморандума о сотрудничестве</vt:lpstr>
      <vt:lpstr>Неделя Северного Кавказа в Болгарии. Деловая программа. Рабочий визит в  Спортивный комплекс «Камчия»</vt:lpstr>
      <vt:lpstr>Неделя Северного Кавказа в Болгарии. Деловая программа. Рабочий визит в Образовательный центр им. Юрия Гагарина</vt:lpstr>
      <vt:lpstr>Неделя Северного Кавказа в Болгарии.  Культурная программа. Концерт в  Золотых песках </vt:lpstr>
      <vt:lpstr>Неделя Северного Кавказа в Болгарии.  Культурная программа. Концерт в  Варне </vt:lpstr>
      <vt:lpstr>Неделя Северного Кавказа в Болгарии.  Волонтерская программа.  Волонтеры гостеприимства в г. Варна и Золотые Пески.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Владелец</cp:lastModifiedBy>
  <cp:revision>45</cp:revision>
  <dcterms:created xsi:type="dcterms:W3CDTF">2019-09-15T00:10:09Z</dcterms:created>
  <dcterms:modified xsi:type="dcterms:W3CDTF">2019-12-29T05:19:27Z</dcterms:modified>
</cp:coreProperties>
</file>